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7"/>
  </p:notesMasterIdLst>
  <p:sldIdLst>
    <p:sldId id="257" r:id="rId5"/>
    <p:sldId id="260" r:id="rId6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20072" autoAdjust="0"/>
    <p:restoredTop sz="86879" autoAdjust="0"/>
  </p:normalViewPr>
  <p:slideViewPr>
    <p:cSldViewPr>
      <p:cViewPr varScale="1">
        <p:scale>
          <a:sx n="101" d="100"/>
          <a:sy n="101" d="100"/>
        </p:scale>
        <p:origin x="108" y="41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29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/>
        </p:nvCxnSpPr>
        <p:spPr>
          <a:xfrm flipV="1">
            <a:off x="5300609" y="2724150"/>
            <a:ext cx="1481191" cy="838200"/>
          </a:xfrm>
          <a:prstGeom prst="line">
            <a:avLst/>
          </a:prstGeom>
          <a:ln>
            <a:prstDash val="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2743200" y="1657350"/>
            <a:ext cx="2743200" cy="0"/>
          </a:xfrm>
          <a:prstGeom prst="line">
            <a:avLst/>
          </a:prstGeom>
          <a:ln>
            <a:prstDash val="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43815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1: Sprite Threads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628" y="1200150"/>
            <a:ext cx="1157192" cy="9143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0100" y="2974378"/>
            <a:ext cx="1271481" cy="914324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3733800" y="1657312"/>
            <a:ext cx="1752600" cy="1600238"/>
          </a:xfrm>
          <a:prstGeom prst="line">
            <a:avLst/>
          </a:prstGeom>
          <a:ln>
            <a:prstDash val="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733800" y="1428750"/>
            <a:ext cx="0" cy="1828800"/>
          </a:xfrm>
          <a:prstGeom prst="line">
            <a:avLst/>
          </a:prstGeom>
          <a:ln>
            <a:prstDash val="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6477000" y="1809750"/>
            <a:ext cx="304800" cy="914401"/>
          </a:xfrm>
          <a:prstGeom prst="line">
            <a:avLst/>
          </a:prstGeom>
          <a:ln>
            <a:prstDash val="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8384" y="2395546"/>
            <a:ext cx="1911681" cy="48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1: Sprite Threads</a:t>
            </a:r>
          </a:p>
        </p:txBody>
      </p:sp>
      <p:sp>
        <p:nvSpPr>
          <p:cNvPr id="6" name="Rectangle 5"/>
          <p:cNvSpPr/>
          <p:nvPr/>
        </p:nvSpPr>
        <p:spPr>
          <a:xfrm>
            <a:off x="345661" y="895350"/>
            <a:ext cx="8458200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a project with “SpritePanel.java” and “SpriteTinker.java”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code in “main” shows you how to use the 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SpritePanel</a:t>
            </a: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classes with “run“ methods to move sprites on the screen in the following paths: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In a line 100 pixels long and back and repeat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In a square 100 pixels on a side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Experiment with your own patterns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Optional: In a circle with a given radius and speed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Spin up several sprite threads on the screen at the same time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Optional: Make a sprite thread that “waits” instead of “sleeping” between movements. Sleep and notify from the “main” thread.</a:t>
            </a:r>
          </a:p>
          <a:p>
            <a:pPr lvl="0">
              <a:spcBef>
                <a:spcPct val="20000"/>
              </a:spcBef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120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3237</TotalTime>
  <Words>129</Words>
  <Application>Microsoft Office PowerPoint</Application>
  <PresentationFormat>On-screen Show (16:9)</PresentationFormat>
  <Paragraphs>14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1: Sprite Threads</vt:lpstr>
      <vt:lpstr>Exercise 1: Sprite Threads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Topher</cp:lastModifiedBy>
  <cp:revision>121</cp:revision>
  <cp:lastPrinted>2015-07-06T21:44:19Z</cp:lastPrinted>
  <dcterms:created xsi:type="dcterms:W3CDTF">2015-07-04T21:12:26Z</dcterms:created>
  <dcterms:modified xsi:type="dcterms:W3CDTF">2016-03-05T14:36:16Z</dcterms:modified>
</cp:coreProperties>
</file>

<file path=docProps/thumbnail.jpeg>
</file>